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94" r:id="rId3"/>
    <p:sldId id="293" r:id="rId4"/>
    <p:sldId id="270" r:id="rId5"/>
    <p:sldId id="258" r:id="rId6"/>
    <p:sldId id="260" r:id="rId7"/>
    <p:sldId id="303" r:id="rId8"/>
    <p:sldId id="271" r:id="rId9"/>
    <p:sldId id="262" r:id="rId10"/>
    <p:sldId id="304" r:id="rId11"/>
    <p:sldId id="261" r:id="rId12"/>
    <p:sldId id="282" r:id="rId13"/>
    <p:sldId id="305" r:id="rId14"/>
    <p:sldId id="287" r:id="rId15"/>
    <p:sldId id="286" r:id="rId16"/>
    <p:sldId id="288" r:id="rId17"/>
    <p:sldId id="290" r:id="rId18"/>
    <p:sldId id="284" r:id="rId19"/>
    <p:sldId id="285" r:id="rId20"/>
    <p:sldId id="283" r:id="rId21"/>
    <p:sldId id="266" r:id="rId22"/>
    <p:sldId id="278" r:id="rId23"/>
    <p:sldId id="279" r:id="rId24"/>
    <p:sldId id="276" r:id="rId25"/>
    <p:sldId id="291" r:id="rId26"/>
    <p:sldId id="277" r:id="rId27"/>
    <p:sldId id="296" r:id="rId28"/>
    <p:sldId id="295" r:id="rId29"/>
    <p:sldId id="306" r:id="rId30"/>
    <p:sldId id="292" r:id="rId31"/>
    <p:sldId id="298" r:id="rId32"/>
    <p:sldId id="299" r:id="rId33"/>
    <p:sldId id="302" r:id="rId34"/>
    <p:sldId id="300" r:id="rId35"/>
    <p:sldId id="30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9" autoAdjust="0"/>
    <p:restoredTop sz="94687" autoAdjust="0"/>
  </p:normalViewPr>
  <p:slideViewPr>
    <p:cSldViewPr>
      <p:cViewPr varScale="1">
        <p:scale>
          <a:sx n="107" d="100"/>
          <a:sy n="107" d="100"/>
        </p:scale>
        <p:origin x="-10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F19C-0788-4011-8005-8CB0F9A0A34A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3C8DC-4A8F-4BCD-A17E-AA1E17CD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3C8DC-4A8F-4BCD-A17E-AA1E17CDF7F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7B034-F51A-47D2-BB54-74A5DCC77B30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7DAE-8F0A-4018-9839-C5ECB6F189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8229600" cy="426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on interior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914400"/>
            <a:ext cx="5521641" cy="543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building interior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892" y="1143000"/>
            <a:ext cx="7057758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 smtClean="0"/>
              <a:t>St John’s expansion – 1949 letter from FR Brickman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436" y="2740600"/>
            <a:ext cx="8827164" cy="190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487362"/>
          </a:xfrm>
        </p:spPr>
        <p:txBody>
          <a:bodyPr/>
          <a:lstStyle/>
          <a:p>
            <a:r>
              <a:rPr lang="en-US" sz="2400" dirty="0" smtClean="0"/>
              <a:t>Photos from 1950</a:t>
            </a:r>
            <a:endParaRPr lang="en-US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199"/>
            <a:ext cx="2133600" cy="320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274" y="3352800"/>
            <a:ext cx="217651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838200"/>
            <a:ext cx="294442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276600"/>
            <a:ext cx="2515151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Germany 6-15-1951</a:t>
            </a:r>
            <a:endParaRPr lang="en-US" dirty="0"/>
          </a:p>
        </p:txBody>
      </p:sp>
      <p:pic>
        <p:nvPicPr>
          <p:cNvPr id="1026" name="Picture 2" descr="C:\Users\Sally\Desktop\ST Scanned Pics\1951 Germany June 15-19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1" y="914400"/>
            <a:ext cx="4621582" cy="5650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Germany – FR Brickman</a:t>
            </a:r>
            <a:endParaRPr lang="en-US" dirty="0"/>
          </a:p>
        </p:txBody>
      </p:sp>
      <p:pic>
        <p:nvPicPr>
          <p:cNvPr id="2050" name="Picture 2" descr="C:\Users\Sally\Desktop\ST Scanned Pics\1951 Germany-Brickm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90600"/>
            <a:ext cx="6859846" cy="5499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Carte &amp; FR Brickman</a:t>
            </a:r>
            <a:endParaRPr lang="en-US" dirty="0"/>
          </a:p>
        </p:txBody>
      </p:sp>
      <p:pic>
        <p:nvPicPr>
          <p:cNvPr id="4098" name="Picture 2" descr="C:\Users\Sally\Desktop\ST Scanned Pics\1953 Carte wedding June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1" y="990600"/>
            <a:ext cx="6906122" cy="5583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Carte-June 27 1953 no ac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14400"/>
            <a:ext cx="4685008" cy="575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4111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Murphey</a:t>
            </a:r>
            <a:r>
              <a:rPr lang="en-US" dirty="0" smtClean="0"/>
              <a:t> Wedding 12-01-54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7002878" cy="556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334962"/>
          </a:xfrm>
        </p:spPr>
        <p:txBody>
          <a:bodyPr>
            <a:normAutofit fontScale="90000"/>
          </a:bodyPr>
          <a:lstStyle/>
          <a:p>
            <a:r>
              <a:rPr lang="en-US" sz="2400" dirty="0" err="1" smtClean="0"/>
              <a:t>Murphey</a:t>
            </a:r>
            <a:r>
              <a:rPr lang="en-US" sz="2400" dirty="0" smtClean="0"/>
              <a:t> wedding 12-01-54</a:t>
            </a:r>
            <a:endParaRPr lang="en-US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631" y="685800"/>
            <a:ext cx="474832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3349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St John’s History  - publications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599" y="990600"/>
            <a:ext cx="31145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Sally\Desktop\ST Scanned Pics\Stained Glass Windo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3853" y="1066801"/>
            <a:ext cx="337094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334962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New</a:t>
            </a:r>
            <a:r>
              <a:rPr lang="en-US" dirty="0" smtClean="0"/>
              <a:t> </a:t>
            </a:r>
            <a:r>
              <a:rPr lang="en-US" sz="3100" dirty="0" smtClean="0"/>
              <a:t>Church</a:t>
            </a:r>
            <a:endParaRPr lang="en-US" sz="3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60862"/>
            <a:ext cx="7785590" cy="603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3048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Dorsey Smith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33400"/>
            <a:ext cx="7751453" cy="615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 1960’s Easter</a:t>
            </a:r>
            <a:endParaRPr lang="en-US" dirty="0"/>
          </a:p>
        </p:txBody>
      </p:sp>
      <p:pic>
        <p:nvPicPr>
          <p:cNvPr id="5122" name="Picture 2" descr="C:\Users\Sally\Desktop\ST Scanned Pics\1965 ish East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7308172" cy="5750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4713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Confirmation Class: December 5, 1965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1981200"/>
            <a:ext cx="8389580" cy="37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487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Biggars</a:t>
            </a:r>
            <a:r>
              <a:rPr lang="en-US" dirty="0" smtClean="0"/>
              <a:t> Choir</a:t>
            </a:r>
            <a:endParaRPr lang="en-US" dirty="0"/>
          </a:p>
        </p:txBody>
      </p:sp>
      <p:pic>
        <p:nvPicPr>
          <p:cNvPr id="6146" name="Picture 2" descr="C:\Users\Sally\Desktop\ST Scanned Pics\Choir - Biggar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1" y="1066800"/>
            <a:ext cx="7291438" cy="561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1974 Hoyt Massey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1" y="990600"/>
            <a:ext cx="4454094" cy="57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7921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Mid 1980’s the next generation</a:t>
            </a:r>
            <a:br>
              <a:rPr lang="en-US" sz="2400" dirty="0" smtClean="0"/>
            </a:br>
            <a:r>
              <a:rPr lang="en-US" sz="2400" dirty="0" smtClean="0"/>
              <a:t>Carte (Bisbee) &amp; Germany (Gruetzmacher)</a:t>
            </a:r>
            <a:endParaRPr lang="en-US" sz="2400" dirty="0"/>
          </a:p>
        </p:txBody>
      </p:sp>
      <p:pic>
        <p:nvPicPr>
          <p:cNvPr id="7170" name="Picture 2" descr="C:\Users\Sally\Desktop\ST Scanned Pics\Patsy Carte daughter wedding-Peterso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44" y="1371600"/>
            <a:ext cx="4282678" cy="3352800"/>
          </a:xfrm>
          <a:prstGeom prst="rect">
            <a:avLst/>
          </a:prstGeom>
          <a:noFill/>
        </p:spPr>
      </p:pic>
      <p:pic>
        <p:nvPicPr>
          <p:cNvPr id="7171" name="Picture 3" descr="C:\Users\Sally\Desktop\ST Scanned Pics\1984 Gruetzmacher wed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733" y="1295400"/>
            <a:ext cx="3806667" cy="5211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 John’s Pre-Chapel Addition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1066800"/>
            <a:ext cx="7265686" cy="575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lly\Desktop\Carast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762000"/>
            <a:ext cx="2974758" cy="33528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5635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More changes to St. John’s  - Hobby, Stanford &amp; Carastro Weddings</a:t>
            </a:r>
            <a:endParaRPr lang="en-US" sz="2400" dirty="0"/>
          </a:p>
        </p:txBody>
      </p:sp>
      <p:pic>
        <p:nvPicPr>
          <p:cNvPr id="2" name="Picture 3" descr="C:\Users\Sally\Desktop\Hob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0"/>
            <a:ext cx="2793431" cy="3962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5754" y="2590801"/>
            <a:ext cx="312024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 John’s Renovation – Second Century </a:t>
            </a:r>
            <a:endParaRPr lang="en-US" sz="2400" dirty="0"/>
          </a:p>
        </p:txBody>
      </p:sp>
      <p:pic>
        <p:nvPicPr>
          <p:cNvPr id="1026" name="Picture 2" descr="C:\Users\Sally\Documents\My Scans\2012-09 (Sep)\1989-2 renovatio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143000"/>
            <a:ext cx="3708718" cy="2404872"/>
          </a:xfrm>
          <a:prstGeom prst="rect">
            <a:avLst/>
          </a:prstGeom>
          <a:noFill/>
        </p:spPr>
      </p:pic>
      <p:pic>
        <p:nvPicPr>
          <p:cNvPr id="1027" name="Picture 3" descr="C:\Users\Sally\Documents\My Scans\2012-09 (Sep)\1989-3 renov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86200"/>
            <a:ext cx="3727195" cy="2362200"/>
          </a:xfrm>
          <a:prstGeom prst="rect">
            <a:avLst/>
          </a:prstGeom>
          <a:noFill/>
        </p:spPr>
      </p:pic>
      <p:pic>
        <p:nvPicPr>
          <p:cNvPr id="1028" name="Picture 4" descr="C:\Users\Sally\Documents\My Scans\2012-09 (Sep)\1989 - 1 renov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566364"/>
            <a:ext cx="2646363" cy="3520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924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John’s Clergy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926306"/>
            <a:ext cx="54102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3765" cy="5680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Rev George S. Burchill: Headmaster 1954-1992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967978"/>
            <a:ext cx="5181600" cy="589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4111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St John’s Parish Day School Staff: 1950’s - 1991</a:t>
            </a:r>
            <a:endParaRPr lang="en-US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685800"/>
            <a:ext cx="5610750" cy="60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4111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St John’s Today</a:t>
            </a:r>
            <a:endParaRPr lang="en-US" sz="2400" dirty="0"/>
          </a:p>
        </p:txBody>
      </p:sp>
      <p:pic>
        <p:nvPicPr>
          <p:cNvPr id="2051" name="Picture 3" descr="C:\Users\Sally\Desktop\PB MASAREKA CHIP &amp; STEPHANY 20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92600" y="1600200"/>
            <a:ext cx="4502150" cy="3376613"/>
          </a:xfrm>
          <a:prstGeom prst="rect">
            <a:avLst/>
          </a:prstGeom>
          <a:noFill/>
        </p:spPr>
      </p:pic>
      <p:pic>
        <p:nvPicPr>
          <p:cNvPr id="2052" name="Picture 4" descr="C:\Users\Sally\Desktop\ordination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962400"/>
            <a:ext cx="3527425" cy="2645569"/>
          </a:xfrm>
          <a:prstGeom prst="rect">
            <a:avLst/>
          </a:prstGeom>
          <a:noFill/>
        </p:spPr>
      </p:pic>
      <p:pic>
        <p:nvPicPr>
          <p:cNvPr id="7" name="Picture 2" descr="C:\Users\Sally\Desktop\ordination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685800"/>
            <a:ext cx="3316288" cy="3498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620000" cy="6397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Lowry Window (family picture and current photograph)</a:t>
            </a:r>
            <a:endParaRPr lang="en-US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3798895" cy="539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Sally\Documents\My Scans\2012-09 (Sep)\Lowry Window Today - ins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90600"/>
            <a:ext cx="3428811" cy="5287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639762"/>
          </a:xfrm>
        </p:spPr>
        <p:txBody>
          <a:bodyPr/>
          <a:lstStyle/>
          <a:p>
            <a:r>
              <a:rPr lang="en-US" sz="2400" dirty="0" smtClean="0"/>
              <a:t>St. John’s Today - exterior</a:t>
            </a:r>
            <a:endParaRPr lang="en-US" sz="2400" dirty="0"/>
          </a:p>
        </p:txBody>
      </p:sp>
      <p:pic>
        <p:nvPicPr>
          <p:cNvPr id="1027" name="Picture 3" descr="C:\Users\Sally\Documents\My Scans\2012-09 (Sep)\St Johns toda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3539505" cy="48006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581400" cy="532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563562"/>
          </a:xfrm>
        </p:spPr>
        <p:txBody>
          <a:bodyPr/>
          <a:lstStyle/>
          <a:p>
            <a:r>
              <a:rPr lang="en-US" sz="2400" dirty="0" smtClean="0"/>
              <a:t>St John’s Today - interior</a:t>
            </a:r>
            <a:endParaRPr lang="en-US" sz="2400" dirty="0"/>
          </a:p>
        </p:txBody>
      </p:sp>
      <p:pic>
        <p:nvPicPr>
          <p:cNvPr id="2050" name="Picture 2" descr="C:\Users\Sally\Documents\My Scans\2012-09 (Sep)\St Johns today-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35" y="900952"/>
            <a:ext cx="7954582" cy="5499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772400" cy="44253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St. John’s By the Sea</a:t>
            </a:r>
            <a:endParaRPr lang="en-US" sz="3600" dirty="0"/>
          </a:p>
        </p:txBody>
      </p:sp>
      <p:pic>
        <p:nvPicPr>
          <p:cNvPr id="1026" name="Picture 2" descr="C:\Users\Sally\Pictures\2012-09-27 St Johns\Canada &amp; St. John's 3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7741" y="838200"/>
            <a:ext cx="4607859" cy="5967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01000" cy="609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 John’s By the Sea</a:t>
            </a:r>
            <a:endParaRPr lang="en-US" sz="2800" dirty="0"/>
          </a:p>
        </p:txBody>
      </p:sp>
      <p:pic>
        <p:nvPicPr>
          <p:cNvPr id="6" name="Content Placeholder 5" descr="St John's By the Se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533400"/>
            <a:ext cx="7990338" cy="61612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Plans for new church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65377" cy="5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1928  Dedication of New Church Building and Informational Flyer</a:t>
            </a:r>
            <a:endParaRPr lang="en-US" sz="2800" dirty="0"/>
          </a:p>
        </p:txBody>
      </p:sp>
      <p:pic>
        <p:nvPicPr>
          <p:cNvPr id="1026" name="Picture 2" descr="C:\Users\Sally\Documents\My Scans\2012-09 (Sep)\1928 Dedicatio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5488922" cy="3886200"/>
          </a:xfrm>
          <a:prstGeom prst="rect">
            <a:avLst/>
          </a:prstGeom>
          <a:noFill/>
        </p:spPr>
      </p:pic>
      <p:pic>
        <p:nvPicPr>
          <p:cNvPr id="1027" name="Picture 3" descr="C:\Users\Sally\Documents\My Scans\2012-09 (Sep)\1928 - later broch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1" y="1441487"/>
            <a:ext cx="2643452" cy="5095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Old and New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02" y="990600"/>
            <a:ext cx="787842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Original Interior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5783" y="990600"/>
            <a:ext cx="41448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201</Words>
  <Application>Microsoft Office PowerPoint</Application>
  <PresentationFormat>On-screen Show (4:3)</PresentationFormat>
  <Paragraphs>69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St John’s History  - publications</vt:lpstr>
      <vt:lpstr>St. John’s Clergy</vt:lpstr>
      <vt:lpstr>St. John’s By the Sea</vt:lpstr>
      <vt:lpstr>St John’s By the Sea</vt:lpstr>
      <vt:lpstr>Plans for new church</vt:lpstr>
      <vt:lpstr>1928  Dedication of New Church Building and Informational Flyer</vt:lpstr>
      <vt:lpstr>Old and New</vt:lpstr>
      <vt:lpstr>Original Interior</vt:lpstr>
      <vt:lpstr>Work on interior</vt:lpstr>
      <vt:lpstr>New building interior</vt:lpstr>
      <vt:lpstr>St John’s expansion – 1949 letter from FR Brickman</vt:lpstr>
      <vt:lpstr>Photos from 1950</vt:lpstr>
      <vt:lpstr>Germany 6-15-1951</vt:lpstr>
      <vt:lpstr>Germany – FR Brickman</vt:lpstr>
      <vt:lpstr>Carte &amp; FR Brickman</vt:lpstr>
      <vt:lpstr>Carte-June 27 1953 no ac</vt:lpstr>
      <vt:lpstr>Murphey Wedding 12-01-54</vt:lpstr>
      <vt:lpstr>Murphey wedding 12-01-54</vt:lpstr>
      <vt:lpstr>New Church</vt:lpstr>
      <vt:lpstr>Dorsey Smith</vt:lpstr>
      <vt:lpstr>Mid 1960’s Easter</vt:lpstr>
      <vt:lpstr>Confirmation Class: December 5, 1965</vt:lpstr>
      <vt:lpstr>Biggars Choir</vt:lpstr>
      <vt:lpstr>1974 Hoyt Massey</vt:lpstr>
      <vt:lpstr>Mid 1980’s the next generation Carte (Bisbee) &amp; Germany (Gruetzmacher)</vt:lpstr>
      <vt:lpstr>St John’s Pre-Chapel Addition</vt:lpstr>
      <vt:lpstr>More changes to St. John’s  - Hobby, Stanford &amp; Carastro Weddings</vt:lpstr>
      <vt:lpstr>St John’s Renovation – Second Century </vt:lpstr>
      <vt:lpstr>The Rev George S. Burchill: Headmaster 1954-1992</vt:lpstr>
      <vt:lpstr>St John’s Parish Day School Staff: 1950’s - 1991</vt:lpstr>
      <vt:lpstr>St John’s Today</vt:lpstr>
      <vt:lpstr>Lowry Window (family picture and current photograph)</vt:lpstr>
      <vt:lpstr>St. John’s Today - exterior</vt:lpstr>
      <vt:lpstr>St John’s Today - interior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Sally</dc:creator>
  <cp:lastModifiedBy>Sally</cp:lastModifiedBy>
  <cp:revision>46</cp:revision>
  <dcterms:created xsi:type="dcterms:W3CDTF">2012-04-02T13:02:31Z</dcterms:created>
  <dcterms:modified xsi:type="dcterms:W3CDTF">2012-09-30T16:35:24Z</dcterms:modified>
</cp:coreProperties>
</file>